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56" r:id="rId4"/>
    <p:sldId id="258" r:id="rId5"/>
  </p:sldIdLst>
  <p:sldSz cx="9144000" cy="6858000" type="letter"/>
  <p:notesSz cx="6797675" cy="9926638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clrMru>
    <a:srgbClr val="A6D7F8"/>
    <a:srgbClr val="889EDC"/>
    <a:srgbClr val="8FAFD5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728" y="54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BF641-7CEF-4878-8299-2929C79FAB3D}" type="datetimeFigureOut">
              <a:rPr lang="es-ES" smtClean="0"/>
              <a:pPr/>
              <a:t>07/06/2023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EEF2E-D225-4927-B110-7DA1D4157E7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BF641-7CEF-4878-8299-2929C79FAB3D}" type="datetimeFigureOut">
              <a:rPr lang="es-ES" smtClean="0"/>
              <a:pPr/>
              <a:t>07/06/2023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EEF2E-D225-4927-B110-7DA1D4157E7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BF641-7CEF-4878-8299-2929C79FAB3D}" type="datetimeFigureOut">
              <a:rPr lang="es-ES" smtClean="0"/>
              <a:pPr/>
              <a:t>07/06/2023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EEF2E-D225-4927-B110-7DA1D4157E7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95300" y="1600202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5029200" y="1600202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BF641-7CEF-4878-8299-2929C79FAB3D}" type="datetimeFigureOut">
              <a:rPr lang="es-ES" smtClean="0"/>
              <a:pPr/>
              <a:t>07/06/2023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EEF2E-D225-4927-B110-7DA1D4157E7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BF641-7CEF-4878-8299-2929C79FAB3D}" type="datetimeFigureOut">
              <a:rPr lang="es-ES" smtClean="0"/>
              <a:pPr/>
              <a:t>07/06/2023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EEF2E-D225-4927-B110-7DA1D4157E7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BF641-7CEF-4878-8299-2929C79FAB3D}" type="datetimeFigureOut">
              <a:rPr lang="es-ES" smtClean="0"/>
              <a:pPr/>
              <a:t>07/06/2023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EEF2E-D225-4927-B110-7DA1D4157E7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BF641-7CEF-4878-8299-2929C79FAB3D}" type="datetimeFigureOut">
              <a:rPr lang="es-ES" smtClean="0"/>
              <a:pPr/>
              <a:t>07/06/2023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EEF2E-D225-4927-B110-7DA1D4157E7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BF641-7CEF-4878-8299-2929C79FAB3D}" type="datetimeFigureOut">
              <a:rPr lang="es-ES" smtClean="0"/>
              <a:pPr/>
              <a:t>07/06/2023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EEF2E-D225-4927-B110-7DA1D4157E7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BF641-7CEF-4878-8299-2929C79FAB3D}" type="datetimeFigureOut">
              <a:rPr lang="es-ES" smtClean="0"/>
              <a:pPr/>
              <a:t>07/06/2023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EEF2E-D225-4927-B110-7DA1D4157E7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BF641-7CEF-4878-8299-2929C79FAB3D}" type="datetimeFigureOut">
              <a:rPr lang="es-ES" smtClean="0"/>
              <a:pPr/>
              <a:t>07/06/2023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EEF2E-D225-4927-B110-7DA1D4157E7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7181850" y="274640"/>
            <a:ext cx="222885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95301" y="274640"/>
            <a:ext cx="653415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BF641-7CEF-4878-8299-2929C79FAB3D}" type="datetimeFigureOut">
              <a:rPr lang="es-ES" smtClean="0"/>
              <a:pPr/>
              <a:t>07/06/2023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EEF2E-D225-4927-B110-7DA1D4157E7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6D7F8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CBF641-7CEF-4878-8299-2929C79FAB3D}" type="datetimeFigureOut">
              <a:rPr lang="es-ES" smtClean="0"/>
              <a:pPr/>
              <a:t>07/06/2023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2EEF2E-D225-4927-B110-7DA1D4157E7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6D7F8">
            <a:alpha val="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es-ES" sz="1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785786" y="357166"/>
            <a:ext cx="6215106" cy="71438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TÍTULO DEL DOCUMENTO</a:t>
            </a:r>
            <a:endParaRPr lang="es-ES" sz="20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500034" y="1643050"/>
            <a:ext cx="3429024" cy="442915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>
                <a:solidFill>
                  <a:schemeClr val="tx1"/>
                </a:solidFill>
              </a:rPr>
              <a:t>AUTORES</a:t>
            </a:r>
          </a:p>
          <a:p>
            <a:pPr algn="ctr"/>
            <a:endParaRPr lang="es-ES" dirty="0" smtClean="0">
              <a:solidFill>
                <a:schemeClr val="tx1"/>
              </a:solidFill>
            </a:endParaRPr>
          </a:p>
          <a:p>
            <a:pPr algn="ctr"/>
            <a:endParaRPr lang="es-ES" dirty="0" smtClean="0">
              <a:solidFill>
                <a:schemeClr val="tx1"/>
              </a:solidFill>
            </a:endParaRPr>
          </a:p>
          <a:p>
            <a:pPr algn="ctr"/>
            <a:endParaRPr lang="es-ES" dirty="0" smtClean="0">
              <a:solidFill>
                <a:schemeClr val="tx1"/>
              </a:solidFill>
            </a:endParaRPr>
          </a:p>
          <a:p>
            <a:pPr algn="ctr"/>
            <a:endParaRPr lang="es-ES" dirty="0" smtClean="0">
              <a:solidFill>
                <a:schemeClr val="tx1"/>
              </a:solidFill>
            </a:endParaRPr>
          </a:p>
          <a:p>
            <a:pPr algn="ctr"/>
            <a:endParaRPr lang="es-ES" dirty="0" smtClean="0">
              <a:solidFill>
                <a:schemeClr val="tx1"/>
              </a:solidFill>
            </a:endParaRPr>
          </a:p>
          <a:p>
            <a:pPr algn="ctr"/>
            <a:endParaRPr lang="es-ES" dirty="0" smtClean="0">
              <a:solidFill>
                <a:schemeClr val="tx1"/>
              </a:solidFill>
            </a:endParaRPr>
          </a:p>
          <a:p>
            <a:pPr algn="ctr"/>
            <a:endParaRPr lang="es-ES" dirty="0" smtClean="0">
              <a:solidFill>
                <a:schemeClr val="tx1"/>
              </a:solidFill>
            </a:endParaRPr>
          </a:p>
          <a:p>
            <a:pPr algn="ctr"/>
            <a:endParaRPr lang="es-ES" dirty="0" smtClean="0">
              <a:solidFill>
                <a:schemeClr val="tx1"/>
              </a:solidFill>
            </a:endParaRPr>
          </a:p>
          <a:p>
            <a:pPr algn="ctr"/>
            <a:endParaRPr lang="es-ES" dirty="0" smtClean="0">
              <a:solidFill>
                <a:schemeClr val="tx1"/>
              </a:solidFill>
            </a:endParaRPr>
          </a:p>
          <a:p>
            <a:pPr algn="ctr"/>
            <a:endParaRPr lang="es-ES" dirty="0" smtClean="0">
              <a:solidFill>
                <a:schemeClr val="tx1"/>
              </a:solidFill>
            </a:endParaRPr>
          </a:p>
          <a:p>
            <a:pPr algn="ctr"/>
            <a:endParaRPr lang="es-ES" dirty="0" smtClean="0">
              <a:solidFill>
                <a:schemeClr val="tx1"/>
              </a:solidFill>
            </a:endParaRPr>
          </a:p>
          <a:p>
            <a:pPr algn="ctr"/>
            <a:endParaRPr lang="es-ES" dirty="0" smtClean="0">
              <a:solidFill>
                <a:schemeClr val="tx1"/>
              </a:solidFill>
            </a:endParaRPr>
          </a:p>
          <a:p>
            <a:pPr algn="ctr"/>
            <a:endParaRPr lang="es-ES" dirty="0" smtClean="0">
              <a:solidFill>
                <a:schemeClr val="tx1"/>
              </a:solidFill>
            </a:endParaRPr>
          </a:p>
          <a:p>
            <a:pPr algn="ctr"/>
            <a:endParaRPr lang="es-ES" dirty="0" smtClean="0">
              <a:solidFill>
                <a:schemeClr val="tx1"/>
              </a:solidFill>
            </a:endParaRPr>
          </a:p>
          <a:p>
            <a:pPr algn="ctr"/>
            <a:endParaRPr lang="es-ES" dirty="0">
              <a:solidFill>
                <a:schemeClr val="tx1"/>
              </a:solidFill>
            </a:endParaRPr>
          </a:p>
        </p:txBody>
      </p:sp>
      <p:cxnSp>
        <p:nvCxnSpPr>
          <p:cNvPr id="8" name="7 Conector recto"/>
          <p:cNvCxnSpPr/>
          <p:nvPr/>
        </p:nvCxnSpPr>
        <p:spPr>
          <a:xfrm>
            <a:off x="500034" y="2000240"/>
            <a:ext cx="3429024" cy="1588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9 Rectángulo"/>
          <p:cNvSpPr/>
          <p:nvPr/>
        </p:nvSpPr>
        <p:spPr>
          <a:xfrm>
            <a:off x="5286380" y="1643050"/>
            <a:ext cx="3429024" cy="442915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>
                <a:solidFill>
                  <a:schemeClr val="tx1"/>
                </a:solidFill>
              </a:rPr>
              <a:t>REVISIÓN</a:t>
            </a:r>
          </a:p>
          <a:p>
            <a:pPr algn="ctr"/>
            <a:endParaRPr lang="es-ES" dirty="0" smtClean="0">
              <a:solidFill>
                <a:schemeClr val="tx1"/>
              </a:solidFill>
            </a:endParaRPr>
          </a:p>
          <a:p>
            <a:pPr algn="ctr"/>
            <a:endParaRPr lang="es-ES" dirty="0" smtClean="0">
              <a:solidFill>
                <a:schemeClr val="tx1"/>
              </a:solidFill>
            </a:endParaRPr>
          </a:p>
          <a:p>
            <a:pPr algn="ctr"/>
            <a:endParaRPr lang="es-ES" dirty="0" smtClean="0">
              <a:solidFill>
                <a:schemeClr val="tx1"/>
              </a:solidFill>
            </a:endParaRPr>
          </a:p>
          <a:p>
            <a:pPr algn="ctr"/>
            <a:endParaRPr lang="es-ES" dirty="0" smtClean="0">
              <a:solidFill>
                <a:schemeClr val="tx1"/>
              </a:solidFill>
            </a:endParaRPr>
          </a:p>
          <a:p>
            <a:pPr algn="ctr"/>
            <a:endParaRPr lang="es-ES" dirty="0" smtClean="0">
              <a:solidFill>
                <a:schemeClr val="tx1"/>
              </a:solidFill>
            </a:endParaRPr>
          </a:p>
          <a:p>
            <a:pPr algn="ctr"/>
            <a:endParaRPr lang="es-ES" dirty="0" smtClean="0">
              <a:solidFill>
                <a:schemeClr val="tx1"/>
              </a:solidFill>
            </a:endParaRPr>
          </a:p>
          <a:p>
            <a:pPr algn="ctr"/>
            <a:endParaRPr lang="es-ES" dirty="0" smtClean="0">
              <a:solidFill>
                <a:schemeClr val="tx1"/>
              </a:solidFill>
            </a:endParaRPr>
          </a:p>
          <a:p>
            <a:pPr algn="ctr"/>
            <a:endParaRPr lang="es-ES" dirty="0" smtClean="0">
              <a:solidFill>
                <a:schemeClr val="tx1"/>
              </a:solidFill>
            </a:endParaRPr>
          </a:p>
          <a:p>
            <a:pPr algn="ctr"/>
            <a:endParaRPr lang="es-ES" dirty="0" smtClean="0">
              <a:solidFill>
                <a:schemeClr val="tx1"/>
              </a:solidFill>
            </a:endParaRPr>
          </a:p>
          <a:p>
            <a:pPr algn="ctr"/>
            <a:r>
              <a:rPr lang="es-ES" dirty="0" smtClean="0">
                <a:solidFill>
                  <a:schemeClr val="tx1"/>
                </a:solidFill>
              </a:rPr>
              <a:t>APROBACIÓN</a:t>
            </a:r>
          </a:p>
          <a:p>
            <a:pPr algn="ctr"/>
            <a:endParaRPr lang="es-ES" dirty="0" smtClean="0">
              <a:solidFill>
                <a:schemeClr val="tx1"/>
              </a:solidFill>
            </a:endParaRPr>
          </a:p>
          <a:p>
            <a:pPr algn="ctr"/>
            <a:endParaRPr lang="es-ES" dirty="0" smtClean="0">
              <a:solidFill>
                <a:schemeClr val="tx1"/>
              </a:solidFill>
            </a:endParaRPr>
          </a:p>
          <a:p>
            <a:pPr algn="ctr"/>
            <a:endParaRPr lang="es-ES" dirty="0" smtClean="0">
              <a:solidFill>
                <a:schemeClr val="tx1"/>
              </a:solidFill>
            </a:endParaRPr>
          </a:p>
          <a:p>
            <a:pPr algn="ctr"/>
            <a:endParaRPr lang="es-ES" dirty="0" smtClean="0">
              <a:solidFill>
                <a:schemeClr val="tx1"/>
              </a:solidFill>
            </a:endParaRPr>
          </a:p>
          <a:p>
            <a:pPr algn="ctr"/>
            <a:endParaRPr lang="es-ES" dirty="0">
              <a:solidFill>
                <a:schemeClr val="tx1"/>
              </a:solidFill>
            </a:endParaRPr>
          </a:p>
        </p:txBody>
      </p:sp>
      <p:cxnSp>
        <p:nvCxnSpPr>
          <p:cNvPr id="11" name="10 Conector recto"/>
          <p:cNvCxnSpPr/>
          <p:nvPr/>
        </p:nvCxnSpPr>
        <p:spPr>
          <a:xfrm>
            <a:off x="5286380" y="2000240"/>
            <a:ext cx="3429024" cy="1588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12 Conector recto"/>
          <p:cNvCxnSpPr/>
          <p:nvPr/>
        </p:nvCxnSpPr>
        <p:spPr>
          <a:xfrm>
            <a:off x="5286380" y="4357694"/>
            <a:ext cx="3429024" cy="1588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13 Conector recto"/>
          <p:cNvCxnSpPr/>
          <p:nvPr/>
        </p:nvCxnSpPr>
        <p:spPr>
          <a:xfrm>
            <a:off x="5286380" y="4714884"/>
            <a:ext cx="3429024" cy="1588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14 Rectángulo"/>
          <p:cNvSpPr/>
          <p:nvPr/>
        </p:nvSpPr>
        <p:spPr>
          <a:xfrm>
            <a:off x="7000892" y="357166"/>
            <a:ext cx="1500198" cy="71438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Edición</a:t>
            </a:r>
            <a:r>
              <a:rPr lang="es-ES" sz="11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:</a:t>
            </a:r>
          </a:p>
          <a:p>
            <a:endParaRPr lang="es-ES" sz="11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r>
              <a:rPr lang="es-ES" sz="9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Fecha</a:t>
            </a:r>
          </a:p>
        </p:txBody>
      </p:sp>
      <p:cxnSp>
        <p:nvCxnSpPr>
          <p:cNvPr id="17" name="16 Conector recto"/>
          <p:cNvCxnSpPr>
            <a:stCxn id="15" idx="1"/>
            <a:endCxn id="15" idx="3"/>
          </p:cNvCxnSpPr>
          <p:nvPr/>
        </p:nvCxnSpPr>
        <p:spPr>
          <a:xfrm rot="10800000" flipH="1">
            <a:off x="7000892" y="714356"/>
            <a:ext cx="1500198" cy="1588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6D7F8">
            <a:alpha val="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357166"/>
            <a:ext cx="8229600" cy="6072230"/>
          </a:xfrm>
        </p:spPr>
        <p:txBody>
          <a:bodyPr>
            <a:normAutofit lnSpcReduction="10000"/>
          </a:bodyPr>
          <a:lstStyle/>
          <a:p>
            <a:r>
              <a:rPr lang="es-ES" sz="2000" b="1" dirty="0" smtClean="0">
                <a:latin typeface="Arial" pitchFamily="34" charset="0"/>
                <a:cs typeface="Arial" pitchFamily="34" charset="0"/>
              </a:rPr>
              <a:t>Normas de elaboración</a:t>
            </a:r>
          </a:p>
          <a:p>
            <a:endParaRPr lang="es-ES" sz="2000" dirty="0" smtClean="0">
              <a:latin typeface="Arial" pitchFamily="34" charset="0"/>
              <a:cs typeface="Arial" pitchFamily="34" charset="0"/>
            </a:endParaRPr>
          </a:p>
          <a:p>
            <a:pPr lvl="1" algn="just"/>
            <a:r>
              <a:rPr lang="es-ES" sz="1600" dirty="0" smtClean="0">
                <a:latin typeface="Arial" pitchFamily="34" charset="0"/>
                <a:cs typeface="Arial" pitchFamily="34" charset="0"/>
              </a:rPr>
              <a:t>Las siguientes diapositivas son un modelo para la elaboración de trípticos, que se pueden modificar en su estructura para adaptarla a las necesidades de la información a aportar.</a:t>
            </a:r>
          </a:p>
          <a:p>
            <a:pPr lvl="1" algn="just"/>
            <a:endParaRPr lang="es-ES" sz="1600" dirty="0" smtClean="0">
              <a:latin typeface="Arial" pitchFamily="34" charset="0"/>
              <a:cs typeface="Arial" pitchFamily="34" charset="0"/>
            </a:endParaRPr>
          </a:p>
          <a:p>
            <a:pPr lvl="1" algn="just"/>
            <a:r>
              <a:rPr lang="es-ES" sz="1600" dirty="0" smtClean="0">
                <a:latin typeface="Arial" pitchFamily="34" charset="0"/>
                <a:cs typeface="Arial" pitchFamily="34" charset="0"/>
              </a:rPr>
              <a:t>Como norma general, se debe respetar el fondo y la primera página del tríptico, que contiene el título y los logos institucionales. Además, siempre que sea posible se debería dejar una forma de contacto.</a:t>
            </a:r>
          </a:p>
          <a:p>
            <a:pPr lvl="1" algn="just"/>
            <a:endParaRPr lang="es-ES" sz="1600" dirty="0" smtClean="0">
              <a:latin typeface="Arial" pitchFamily="34" charset="0"/>
              <a:cs typeface="Arial" pitchFamily="34" charset="0"/>
            </a:endParaRPr>
          </a:p>
          <a:p>
            <a:pPr lvl="1" algn="just"/>
            <a:r>
              <a:rPr lang="es-ES" sz="1600" dirty="0" smtClean="0">
                <a:latin typeface="Arial" pitchFamily="34" charset="0"/>
                <a:cs typeface="Arial" pitchFamily="34" charset="0"/>
              </a:rPr>
              <a:t>Por otro lado, se recomiendan los siguientes aspectos tipográficos: </a:t>
            </a:r>
          </a:p>
          <a:p>
            <a:pPr lvl="2" algn="just"/>
            <a:endParaRPr lang="es-ES" sz="1200" dirty="0" smtClean="0">
              <a:latin typeface="Arial" pitchFamily="34" charset="0"/>
              <a:cs typeface="Arial" pitchFamily="34" charset="0"/>
            </a:endParaRPr>
          </a:p>
          <a:p>
            <a:pPr lvl="2" algn="just"/>
            <a:r>
              <a:rPr lang="es-ES" sz="1200" dirty="0" smtClean="0">
                <a:latin typeface="Arial" pitchFamily="34" charset="0"/>
                <a:cs typeface="Arial" pitchFamily="34" charset="0"/>
              </a:rPr>
              <a:t>Introducir el texto en cuadros de texto. </a:t>
            </a:r>
          </a:p>
          <a:p>
            <a:pPr lvl="2" algn="just"/>
            <a:r>
              <a:rPr lang="es-ES" sz="1200" dirty="0" smtClean="0">
                <a:latin typeface="Arial" pitchFamily="34" charset="0"/>
                <a:cs typeface="Arial" pitchFamily="34" charset="0"/>
              </a:rPr>
              <a:t>Letra </a:t>
            </a:r>
            <a:r>
              <a:rPr lang="es-ES" sz="1200" dirty="0" err="1" smtClean="0">
                <a:latin typeface="Arial" pitchFamily="34" charset="0"/>
                <a:cs typeface="Arial" pitchFamily="34" charset="0"/>
              </a:rPr>
              <a:t>Arial</a:t>
            </a:r>
            <a:r>
              <a:rPr lang="es-ES" sz="1200" dirty="0" smtClean="0">
                <a:latin typeface="Arial" pitchFamily="34" charset="0"/>
                <a:cs typeface="Arial" pitchFamily="34" charset="0"/>
              </a:rPr>
              <a:t>, tamaño 10. </a:t>
            </a:r>
          </a:p>
          <a:p>
            <a:pPr lvl="2" algn="just"/>
            <a:r>
              <a:rPr lang="es-ES" sz="1200" dirty="0" smtClean="0">
                <a:latin typeface="Arial" pitchFamily="34" charset="0"/>
                <a:cs typeface="Arial" pitchFamily="34" charset="0"/>
              </a:rPr>
              <a:t>Si se precisa poner más títulos, colocar un cuadro con bordes azules (1/2 puntos) y fondo blanco. La letra de los títulos será azul, </a:t>
            </a:r>
            <a:r>
              <a:rPr lang="es-ES" sz="1200" dirty="0" err="1" smtClean="0">
                <a:latin typeface="Arial" pitchFamily="34" charset="0"/>
                <a:cs typeface="Arial" pitchFamily="34" charset="0"/>
              </a:rPr>
              <a:t>Arial</a:t>
            </a:r>
            <a:r>
              <a:rPr lang="es-ES" sz="1200" dirty="0" smtClean="0">
                <a:latin typeface="Arial" pitchFamily="34" charset="0"/>
                <a:cs typeface="Arial" pitchFamily="34" charset="0"/>
              </a:rPr>
              <a:t> tamaño 14.  </a:t>
            </a:r>
          </a:p>
          <a:p>
            <a:pPr lvl="2" algn="just"/>
            <a:r>
              <a:rPr lang="es-ES" sz="1200" dirty="0" smtClean="0">
                <a:latin typeface="Arial" pitchFamily="34" charset="0"/>
                <a:cs typeface="Arial" pitchFamily="34" charset="0"/>
              </a:rPr>
              <a:t>Texto justificado</a:t>
            </a:r>
          </a:p>
          <a:p>
            <a:pPr lvl="2" algn="just"/>
            <a:r>
              <a:rPr lang="es-ES" sz="1200" dirty="0" smtClean="0">
                <a:latin typeface="Arial" pitchFamily="34" charset="0"/>
                <a:cs typeface="Arial" pitchFamily="34" charset="0"/>
              </a:rPr>
              <a:t>A ser posible, salvo que se intente resaltar un texto por su importancia, las letras deben ser tipo oración, es decir, con mayúsculas y minúsculas.</a:t>
            </a:r>
          </a:p>
          <a:p>
            <a:pPr lvl="2" algn="just">
              <a:buNone/>
            </a:pPr>
            <a:endParaRPr lang="es-ES" sz="1200" dirty="0" smtClean="0">
              <a:latin typeface="Arial" pitchFamily="34" charset="0"/>
              <a:cs typeface="Arial" pitchFamily="34" charset="0"/>
            </a:endParaRPr>
          </a:p>
          <a:p>
            <a:pPr lvl="1" algn="just"/>
            <a:r>
              <a:rPr lang="es-ES" sz="1600" dirty="0" smtClean="0">
                <a:latin typeface="Arial" pitchFamily="34" charset="0"/>
                <a:cs typeface="Arial" pitchFamily="34" charset="0"/>
              </a:rPr>
              <a:t>Se sugiere pasar el corrector ortográfico previamente al envío de la documentación. </a:t>
            </a:r>
          </a:p>
          <a:p>
            <a:pPr lvl="1" algn="just"/>
            <a:endParaRPr lang="es-ES" sz="1600" dirty="0" smtClean="0">
              <a:latin typeface="Arial" pitchFamily="34" charset="0"/>
              <a:cs typeface="Arial" pitchFamily="34" charset="0"/>
            </a:endParaRPr>
          </a:p>
          <a:p>
            <a:pPr lvl="1" algn="just"/>
            <a:r>
              <a:rPr lang="es-ES" sz="1600" dirty="0" smtClean="0">
                <a:latin typeface="Arial" pitchFamily="34" charset="0"/>
                <a:cs typeface="Arial" pitchFamily="34" charset="0"/>
              </a:rPr>
              <a:t>Aunque se coloque espacio para poner solamente una foto, se pueden colocar más imágenes en caso necesario.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Tabla"/>
          <p:cNvGraphicFramePr>
            <a:graphicFrameLocks noGrp="1"/>
          </p:cNvGraphicFramePr>
          <p:nvPr/>
        </p:nvGraphicFramePr>
        <p:xfrm>
          <a:off x="0" y="0"/>
          <a:ext cx="9144000" cy="68580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48000"/>
                <a:gridCol w="3048000"/>
                <a:gridCol w="3048000"/>
              </a:tblGrid>
              <a:tr h="6858000"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86360"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2700020" algn="ctr"/>
                          <a:tab pos="5400040" algn="r"/>
                        </a:tabLst>
                      </a:pPr>
                      <a:endParaRPr lang="es-ES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5" name="4 Imagen" descr="Imagen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5075" y="142852"/>
            <a:ext cx="1071570" cy="346126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 l="56098" t="27209" r="30529" b="71068"/>
          <a:stretch>
            <a:fillRect/>
          </a:stretch>
        </p:blipFill>
        <p:spPr bwMode="auto">
          <a:xfrm>
            <a:off x="7358082" y="252000"/>
            <a:ext cx="1643074" cy="119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6 CuadroTexto"/>
          <p:cNvSpPr txBox="1"/>
          <p:nvPr/>
        </p:nvSpPr>
        <p:spPr>
          <a:xfrm>
            <a:off x="6286512" y="1000108"/>
            <a:ext cx="2571768" cy="1323439"/>
          </a:xfrm>
          <a:prstGeom prst="rect">
            <a:avLst/>
          </a:prstGeom>
          <a:solidFill>
            <a:schemeClr val="bg1"/>
          </a:solidFill>
          <a:ln w="1905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000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Título del tríptico</a:t>
            </a:r>
          </a:p>
          <a:p>
            <a:pPr algn="ctr"/>
            <a:endParaRPr lang="es-ES" sz="2000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es-ES" sz="2000" dirty="0" smtClean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es-ES" sz="2000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6357950" y="5072074"/>
            <a:ext cx="2571768" cy="720000"/>
          </a:xfrm>
          <a:prstGeom prst="rect">
            <a:avLst/>
          </a:prstGeom>
          <a:solidFill>
            <a:schemeClr val="bg1"/>
          </a:solidFill>
          <a:ln w="1905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200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Servicio y datos de contacto</a:t>
            </a:r>
          </a:p>
          <a:p>
            <a:pPr algn="ctr"/>
            <a:endParaRPr lang="es-ES" sz="2000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es-ES" sz="2000" dirty="0" smtClean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es-ES" sz="2000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36000" y="142852"/>
            <a:ext cx="2988000" cy="307777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4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Epígrafe 4</a:t>
            </a:r>
            <a:endParaRPr lang="es-ES" sz="14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11 CuadroTexto"/>
          <p:cNvSpPr txBox="1"/>
          <p:nvPr/>
        </p:nvSpPr>
        <p:spPr>
          <a:xfrm>
            <a:off x="6143636" y="6715148"/>
            <a:ext cx="3214710" cy="1123384"/>
          </a:xfrm>
          <a:prstGeom prst="rect">
            <a:avLst/>
          </a:prstGeom>
          <a:solidFill>
            <a:srgbClr val="A6D7F8">
              <a:alpha val="0"/>
            </a:srgbClr>
          </a:solidFill>
          <a:ln w="19050">
            <a:noFill/>
          </a:ln>
        </p:spPr>
        <p:txBody>
          <a:bodyPr wrap="square" rtlCol="0">
            <a:spAutoFit/>
          </a:bodyPr>
          <a:lstStyle/>
          <a:p>
            <a:r>
              <a:rPr lang="es-ES" sz="700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Edición:                 Fecha </a:t>
            </a:r>
            <a:r>
              <a:rPr lang="es-ES" sz="700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de aprobación</a:t>
            </a:r>
            <a:r>
              <a:rPr lang="es-ES" sz="700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:                  Código:</a:t>
            </a:r>
            <a:endParaRPr lang="es-ES" sz="700" dirty="0" smtClean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s-ES" sz="2000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s-ES" sz="2000" dirty="0" smtClean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s-ES" sz="2000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12 Rectángulo"/>
          <p:cNvSpPr/>
          <p:nvPr/>
        </p:nvSpPr>
        <p:spPr>
          <a:xfrm>
            <a:off x="36000" y="540000"/>
            <a:ext cx="2988000" cy="6120000"/>
          </a:xfrm>
          <a:prstGeom prst="rect">
            <a:avLst/>
          </a:prstGeom>
          <a:noFill/>
          <a:ln w="31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16" name="15 CuadroTexto"/>
          <p:cNvSpPr txBox="1"/>
          <p:nvPr/>
        </p:nvSpPr>
        <p:spPr>
          <a:xfrm>
            <a:off x="142844" y="642918"/>
            <a:ext cx="278608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000" dirty="0" smtClean="0">
                <a:latin typeface="Arial" pitchFamily="34" charset="0"/>
                <a:cs typeface="Arial" pitchFamily="34" charset="0"/>
              </a:rPr>
              <a:t>Introduzca su texto en este cuadro. Letra </a:t>
            </a:r>
            <a:r>
              <a:rPr lang="es-ES" sz="1000" dirty="0" err="1" smtClean="0">
                <a:latin typeface="Arial" pitchFamily="34" charset="0"/>
                <a:cs typeface="Arial" pitchFamily="34" charset="0"/>
              </a:rPr>
              <a:t>Arial</a:t>
            </a:r>
            <a:r>
              <a:rPr lang="es-ES" sz="1000" dirty="0" smtClean="0">
                <a:latin typeface="Arial" pitchFamily="34" charset="0"/>
                <a:cs typeface="Arial" pitchFamily="34" charset="0"/>
              </a:rPr>
              <a:t>, tamaño 10. Si precisa poner más títulos, haga un cuadro con bordes azules a 1/2, letra azul, </a:t>
            </a:r>
            <a:r>
              <a:rPr lang="es-ES" sz="1000" dirty="0" err="1" smtClean="0">
                <a:latin typeface="Arial" pitchFamily="34" charset="0"/>
                <a:cs typeface="Arial" pitchFamily="34" charset="0"/>
              </a:rPr>
              <a:t>Arial</a:t>
            </a:r>
            <a:r>
              <a:rPr lang="es-ES" sz="1000" dirty="0" smtClean="0">
                <a:latin typeface="Arial" pitchFamily="34" charset="0"/>
                <a:cs typeface="Arial" pitchFamily="34" charset="0"/>
              </a:rPr>
              <a:t> tamaño 14.  Aspecto justificado.</a:t>
            </a:r>
            <a:endParaRPr lang="es-ES" sz="1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16 CuadroTexto"/>
          <p:cNvSpPr txBox="1"/>
          <p:nvPr/>
        </p:nvSpPr>
        <p:spPr>
          <a:xfrm>
            <a:off x="3071802" y="142852"/>
            <a:ext cx="2988000" cy="307777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4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Epígrafe 5 /Contraportada</a:t>
            </a:r>
            <a:endParaRPr lang="es-ES" sz="14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17 Rectángulo"/>
          <p:cNvSpPr/>
          <p:nvPr/>
        </p:nvSpPr>
        <p:spPr>
          <a:xfrm>
            <a:off x="3071802" y="540000"/>
            <a:ext cx="2988000" cy="6120000"/>
          </a:xfrm>
          <a:prstGeom prst="rect">
            <a:avLst/>
          </a:prstGeom>
          <a:noFill/>
          <a:ln w="31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21" name="20 CuadroTexto"/>
          <p:cNvSpPr txBox="1"/>
          <p:nvPr/>
        </p:nvSpPr>
        <p:spPr>
          <a:xfrm>
            <a:off x="3143240" y="642918"/>
            <a:ext cx="278608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000" dirty="0" smtClean="0">
                <a:latin typeface="Arial" pitchFamily="34" charset="0"/>
                <a:cs typeface="Arial" pitchFamily="34" charset="0"/>
              </a:rPr>
              <a:t>Introduzca su texto en este cuadro. Letra </a:t>
            </a:r>
            <a:r>
              <a:rPr lang="es-ES" sz="1000" dirty="0" err="1" smtClean="0">
                <a:latin typeface="Arial" pitchFamily="34" charset="0"/>
                <a:cs typeface="Arial" pitchFamily="34" charset="0"/>
              </a:rPr>
              <a:t>Arial</a:t>
            </a:r>
            <a:r>
              <a:rPr lang="es-ES" sz="1000" dirty="0" smtClean="0">
                <a:latin typeface="Arial" pitchFamily="34" charset="0"/>
                <a:cs typeface="Arial" pitchFamily="34" charset="0"/>
              </a:rPr>
              <a:t>, tamaño 10. Si precisa poner más títulos, haga un cuadro con bordes azules a 1/2, letra azul, </a:t>
            </a:r>
            <a:r>
              <a:rPr lang="es-ES" sz="1000" dirty="0" err="1" smtClean="0">
                <a:latin typeface="Arial" pitchFamily="34" charset="0"/>
                <a:cs typeface="Arial" pitchFamily="34" charset="0"/>
              </a:rPr>
              <a:t>Arial</a:t>
            </a:r>
            <a:r>
              <a:rPr lang="es-ES" sz="1000" dirty="0" smtClean="0">
                <a:latin typeface="Arial" pitchFamily="34" charset="0"/>
                <a:cs typeface="Arial" pitchFamily="34" charset="0"/>
              </a:rPr>
              <a:t> tamaño 14. Aspecto justificado. </a:t>
            </a:r>
            <a:endParaRPr lang="es-ES" sz="1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22 CuadroTexto"/>
          <p:cNvSpPr txBox="1"/>
          <p:nvPr/>
        </p:nvSpPr>
        <p:spPr>
          <a:xfrm>
            <a:off x="6286512" y="2786058"/>
            <a:ext cx="2571768" cy="1323439"/>
          </a:xfrm>
          <a:prstGeom prst="rect">
            <a:avLst/>
          </a:prstGeom>
          <a:solidFill>
            <a:schemeClr val="bg1"/>
          </a:solidFill>
          <a:ln w="1905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000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Incluir foto</a:t>
            </a:r>
          </a:p>
          <a:p>
            <a:pPr algn="ctr"/>
            <a:endParaRPr lang="es-ES" sz="2000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es-ES" sz="2000" dirty="0" smtClean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es-ES" sz="2000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Tabla"/>
          <p:cNvGraphicFramePr>
            <a:graphicFrameLocks noGrp="1"/>
          </p:cNvGraphicFramePr>
          <p:nvPr/>
        </p:nvGraphicFramePr>
        <p:xfrm>
          <a:off x="0" y="0"/>
          <a:ext cx="9144000" cy="685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/>
                <a:gridCol w="3048000"/>
                <a:gridCol w="3048000"/>
              </a:tblGrid>
              <a:tr h="6858000"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7F8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7F8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7F8">
                        <a:alpha val="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6" name="5 CuadroTexto"/>
          <p:cNvSpPr txBox="1"/>
          <p:nvPr/>
        </p:nvSpPr>
        <p:spPr>
          <a:xfrm>
            <a:off x="36000" y="142852"/>
            <a:ext cx="2988000" cy="307777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4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Epígrafe 1</a:t>
            </a:r>
            <a:endParaRPr lang="es-ES" sz="14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36000" y="540000"/>
            <a:ext cx="2988000" cy="6120000"/>
          </a:xfrm>
          <a:prstGeom prst="rect">
            <a:avLst/>
          </a:prstGeom>
          <a:noFill/>
          <a:ln w="31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3071802" y="142852"/>
            <a:ext cx="2988000" cy="307777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4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Epígrafe 2</a:t>
            </a:r>
            <a:endParaRPr lang="es-ES" sz="14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8 Rectángulo"/>
          <p:cNvSpPr/>
          <p:nvPr/>
        </p:nvSpPr>
        <p:spPr>
          <a:xfrm>
            <a:off x="3071802" y="540000"/>
            <a:ext cx="2988000" cy="6120000"/>
          </a:xfrm>
          <a:prstGeom prst="rect">
            <a:avLst/>
          </a:prstGeom>
          <a:noFill/>
          <a:ln w="31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14" name="13 CuadroTexto"/>
          <p:cNvSpPr txBox="1"/>
          <p:nvPr/>
        </p:nvSpPr>
        <p:spPr>
          <a:xfrm>
            <a:off x="6156000" y="142852"/>
            <a:ext cx="2952000" cy="307777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4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Epígrafe 3</a:t>
            </a:r>
            <a:endParaRPr lang="es-ES" sz="14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14 Rectángulo"/>
          <p:cNvSpPr/>
          <p:nvPr/>
        </p:nvSpPr>
        <p:spPr>
          <a:xfrm>
            <a:off x="6156000" y="540000"/>
            <a:ext cx="2952000" cy="6120000"/>
          </a:xfrm>
          <a:prstGeom prst="rect">
            <a:avLst/>
          </a:prstGeom>
          <a:noFill/>
          <a:ln w="31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16" name="15 CuadroTexto"/>
          <p:cNvSpPr txBox="1"/>
          <p:nvPr/>
        </p:nvSpPr>
        <p:spPr>
          <a:xfrm>
            <a:off x="142844" y="642918"/>
            <a:ext cx="278608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000" dirty="0" smtClean="0">
                <a:latin typeface="Arial" pitchFamily="34" charset="0"/>
                <a:cs typeface="Arial" pitchFamily="34" charset="0"/>
              </a:rPr>
              <a:t>Introduzca su texto en este cuadro. Letra </a:t>
            </a:r>
            <a:r>
              <a:rPr lang="es-ES" sz="1000" dirty="0" err="1" smtClean="0">
                <a:latin typeface="Arial" pitchFamily="34" charset="0"/>
                <a:cs typeface="Arial" pitchFamily="34" charset="0"/>
              </a:rPr>
              <a:t>Arial</a:t>
            </a:r>
            <a:r>
              <a:rPr lang="es-ES" sz="1000" dirty="0" smtClean="0">
                <a:latin typeface="Arial" pitchFamily="34" charset="0"/>
                <a:cs typeface="Arial" pitchFamily="34" charset="0"/>
              </a:rPr>
              <a:t>, tamaño 10. Si precisa poner más títulos, haga un cuadro con bordes azules a 1/2, letra azul, </a:t>
            </a:r>
            <a:r>
              <a:rPr lang="es-ES" sz="1000" dirty="0" err="1" smtClean="0">
                <a:latin typeface="Arial" pitchFamily="34" charset="0"/>
                <a:cs typeface="Arial" pitchFamily="34" charset="0"/>
              </a:rPr>
              <a:t>Arial</a:t>
            </a:r>
            <a:r>
              <a:rPr lang="es-ES" sz="1000" dirty="0" smtClean="0">
                <a:latin typeface="Arial" pitchFamily="34" charset="0"/>
                <a:cs typeface="Arial" pitchFamily="34" charset="0"/>
              </a:rPr>
              <a:t> tamaño 14.  Aspecto justificado.</a:t>
            </a:r>
            <a:endParaRPr lang="es-ES" sz="1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16 CuadroTexto"/>
          <p:cNvSpPr txBox="1"/>
          <p:nvPr/>
        </p:nvSpPr>
        <p:spPr>
          <a:xfrm>
            <a:off x="3143240" y="642918"/>
            <a:ext cx="278608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000" dirty="0" smtClean="0">
                <a:latin typeface="Arial" pitchFamily="34" charset="0"/>
                <a:cs typeface="Arial" pitchFamily="34" charset="0"/>
              </a:rPr>
              <a:t>Introduzca su texto en este cuadro. Letra </a:t>
            </a:r>
            <a:r>
              <a:rPr lang="es-ES" sz="1000" dirty="0" err="1" smtClean="0">
                <a:latin typeface="Arial" pitchFamily="34" charset="0"/>
                <a:cs typeface="Arial" pitchFamily="34" charset="0"/>
              </a:rPr>
              <a:t>Arial</a:t>
            </a:r>
            <a:r>
              <a:rPr lang="es-ES" sz="1000" dirty="0" smtClean="0">
                <a:latin typeface="Arial" pitchFamily="34" charset="0"/>
                <a:cs typeface="Arial" pitchFamily="34" charset="0"/>
              </a:rPr>
              <a:t>, tamaño 10. Si precisa poner más títulos, haga un cuadro con bordes azules a 1/2, letra azul, </a:t>
            </a:r>
            <a:r>
              <a:rPr lang="es-ES" sz="1000" dirty="0" err="1" smtClean="0">
                <a:latin typeface="Arial" pitchFamily="34" charset="0"/>
                <a:cs typeface="Arial" pitchFamily="34" charset="0"/>
              </a:rPr>
              <a:t>Arial</a:t>
            </a:r>
            <a:r>
              <a:rPr lang="es-ES" sz="1000" dirty="0" smtClean="0">
                <a:latin typeface="Arial" pitchFamily="34" charset="0"/>
                <a:cs typeface="Arial" pitchFamily="34" charset="0"/>
              </a:rPr>
              <a:t> tamaño 14.  Aspecto justificado.</a:t>
            </a:r>
            <a:endParaRPr lang="es-ES" sz="1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17 CuadroTexto"/>
          <p:cNvSpPr txBox="1"/>
          <p:nvPr/>
        </p:nvSpPr>
        <p:spPr>
          <a:xfrm>
            <a:off x="6215074" y="642918"/>
            <a:ext cx="278608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000" dirty="0" smtClean="0">
                <a:latin typeface="Arial" pitchFamily="34" charset="0"/>
                <a:cs typeface="Arial" pitchFamily="34" charset="0"/>
              </a:rPr>
              <a:t>Introduzca su texto en este cuadro. Letra </a:t>
            </a:r>
            <a:r>
              <a:rPr lang="es-ES" sz="1000" dirty="0" err="1" smtClean="0">
                <a:latin typeface="Arial" pitchFamily="34" charset="0"/>
                <a:cs typeface="Arial" pitchFamily="34" charset="0"/>
              </a:rPr>
              <a:t>Arial</a:t>
            </a:r>
            <a:r>
              <a:rPr lang="es-ES" sz="1000" dirty="0" smtClean="0">
                <a:latin typeface="Arial" pitchFamily="34" charset="0"/>
                <a:cs typeface="Arial" pitchFamily="34" charset="0"/>
              </a:rPr>
              <a:t>, tamaño 10. Si precisa poner más títulos, haga un cuadro con bordes azules a 1/2, letra azul, </a:t>
            </a:r>
            <a:r>
              <a:rPr lang="es-ES" sz="1000" dirty="0" err="1" smtClean="0">
                <a:latin typeface="Arial" pitchFamily="34" charset="0"/>
                <a:cs typeface="Arial" pitchFamily="34" charset="0"/>
              </a:rPr>
              <a:t>Arial</a:t>
            </a:r>
            <a:r>
              <a:rPr lang="es-ES" sz="1000" dirty="0" smtClean="0">
                <a:latin typeface="Arial" pitchFamily="34" charset="0"/>
                <a:cs typeface="Arial" pitchFamily="34" charset="0"/>
              </a:rPr>
              <a:t> tamaño 14.  Aspecto justificado.</a:t>
            </a:r>
            <a:endParaRPr lang="es-ES" sz="1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603</TotalTime>
  <Words>423</Words>
  <Application>Microsoft Office PowerPoint</Application>
  <PresentationFormat>Carta (216 x 279 mm)</PresentationFormat>
  <Paragraphs>67</Paragraphs>
  <Slides>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5" baseType="lpstr">
      <vt:lpstr>Tema de Office</vt:lpstr>
      <vt:lpstr>Diapositiva 1</vt:lpstr>
      <vt:lpstr>Diapositiva 2</vt:lpstr>
      <vt:lpstr>Diapositiva 3</vt:lpstr>
      <vt:lpstr>Diapositiva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facultativo</dc:creator>
  <cp:lastModifiedBy>facultativo</cp:lastModifiedBy>
  <cp:revision>56</cp:revision>
  <dcterms:created xsi:type="dcterms:W3CDTF">2023-04-17T08:27:03Z</dcterms:created>
  <dcterms:modified xsi:type="dcterms:W3CDTF">2023-06-07T09:23:03Z</dcterms:modified>
</cp:coreProperties>
</file>